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99B7-22C3-4B50-BAC9-F642661B0F87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8A0C-1EA7-4D40-86CC-12924B6C6C2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BDP Bosne i</a:t>
            </a:r>
            <a:r>
              <a:rPr lang="hr-HR" baseline="0" dirty="0" smtClean="0"/>
              <a:t> Hercegovine iznosi 16.56 milijardi $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8A0C-1EA7-4D40-86CC-12924B6C6C2B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BDP Mađarske iznosi</a:t>
            </a:r>
            <a:r>
              <a:rPr lang="hr-HR" baseline="0" dirty="0" smtClean="0"/>
              <a:t> 124.3 milijarde $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8A0C-1EA7-4D40-86CC-12924B6C6C2B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BDP Italije iznosi 1.85 bilijuna</a:t>
            </a:r>
            <a:r>
              <a:rPr lang="hr-HR" baseline="0" dirty="0" smtClean="0"/>
              <a:t> $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8A0C-1EA7-4D40-86CC-12924B6C6C2B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BDP ENGLESKE iznosi 2 bilijuna $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8A0C-1EA7-4D40-86CC-12924B6C6C2B}" type="slidenum">
              <a:rPr lang="hr-HR" smtClean="0"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7DC377-4CC0-4C8B-8503-13CD8D5A2BF8}" type="datetimeFigureOut">
              <a:rPr lang="hr-HR" smtClean="0"/>
              <a:t>19.12.2017.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7CEC44-1C34-434D-B22C-EDD0AFE208DB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br>
              <a:rPr lang="hr-HR" dirty="0" smtClean="0"/>
            </a:br>
            <a:r>
              <a:rPr lang="hr-HR" sz="6000" b="1" dirty="0" smtClean="0">
                <a:solidFill>
                  <a:srgbClr val="FFFF00"/>
                </a:solidFill>
              </a:rPr>
              <a:t>BDP HRVATSKE I SUSJEDNIH ZEMALJA </a:t>
            </a:r>
            <a:endParaRPr lang="hr-HR" sz="6000" b="1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BDP HRVATSKE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3200" dirty="0" smtClean="0"/>
              <a:t>Bruto domaći proizvod je makroekonomski indikator koji prikazuje </a:t>
            </a:r>
            <a:r>
              <a:rPr lang="pl-PL" sz="3200" dirty="0"/>
              <a:t>vrijednost finalnih dobara i usluga proizvedenih u </a:t>
            </a:r>
            <a:r>
              <a:rPr lang="pl-PL" sz="3200" dirty="0" smtClean="0"/>
              <a:t>zemlji.</a:t>
            </a:r>
            <a:endParaRPr lang="hr-HR" sz="3200" dirty="0" smtClean="0"/>
          </a:p>
          <a:p>
            <a:r>
              <a:rPr lang="hr-HR" sz="3200" dirty="0" smtClean="0"/>
              <a:t>BDP Hrvatske iznosi 50,43 milijarde $.</a:t>
            </a:r>
          </a:p>
          <a:p>
            <a:endParaRPr lang="hr-HR" sz="3200" dirty="0"/>
          </a:p>
        </p:txBody>
      </p:sp>
      <p:pic>
        <p:nvPicPr>
          <p:cNvPr id="5" name="Rezervirano mjesto sadržaja 4" descr="hola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068960"/>
            <a:ext cx="4572000" cy="260330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BDP SLOVENIJE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BDP Slovenije iznosi 43.99 milijardi $.          </a:t>
            </a:r>
            <a:endParaRPr lang="hr-HR" dirty="0"/>
          </a:p>
        </p:txBody>
      </p:sp>
      <p:pic>
        <p:nvPicPr>
          <p:cNvPr id="4" name="Slika 3" descr="240px-Flag_of_Sloven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348880"/>
            <a:ext cx="3528392" cy="176419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547664" y="4005064"/>
            <a:ext cx="7330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   BDP Bosne i</a:t>
            </a:r>
            <a:r>
              <a:rPr lang="hr-HR" sz="4400" baseline="0" dirty="0" smtClean="0"/>
              <a:t> Hercegovine </a:t>
            </a:r>
            <a:endParaRPr lang="hr-HR" sz="4400" dirty="0"/>
          </a:p>
        </p:txBody>
      </p:sp>
      <p:sp>
        <p:nvSpPr>
          <p:cNvPr id="6" name="Pravokutnik 5"/>
          <p:cNvSpPr/>
          <p:nvPr/>
        </p:nvSpPr>
        <p:spPr>
          <a:xfrm>
            <a:off x="683568" y="48691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/>
              <a:t>BDP Bosne i</a:t>
            </a:r>
            <a:r>
              <a:rPr lang="hr-HR" sz="3200" baseline="0" dirty="0" smtClean="0"/>
              <a:t> Hercegovine iznosi 16.56 milijardi $</a:t>
            </a:r>
            <a:endParaRPr lang="hr-HR" sz="3200" dirty="0"/>
          </a:p>
        </p:txBody>
      </p:sp>
      <p:pic>
        <p:nvPicPr>
          <p:cNvPr id="7" name="Slika 6" descr="mrs b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04" y="4797152"/>
            <a:ext cx="4121696" cy="20608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BDP Srbije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BDP Srbije iznosi 37.75 milijarde $.</a:t>
            </a:r>
            <a:endParaRPr lang="hr-HR" dirty="0"/>
          </a:p>
        </p:txBody>
      </p:sp>
      <p:pic>
        <p:nvPicPr>
          <p:cNvPr id="4" name="Slika 3" descr="hhhhhhhh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7"/>
            <a:ext cx="3463174" cy="194421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699792" y="4005064"/>
            <a:ext cx="3649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BDP Mađarske </a:t>
            </a:r>
            <a:endParaRPr lang="hr-HR" sz="4400" dirty="0"/>
          </a:p>
        </p:txBody>
      </p:sp>
      <p:sp>
        <p:nvSpPr>
          <p:cNvPr id="6" name="Pravokutnik 5"/>
          <p:cNvSpPr/>
          <p:nvPr/>
        </p:nvSpPr>
        <p:spPr>
          <a:xfrm>
            <a:off x="611560" y="4725144"/>
            <a:ext cx="6535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BDP Mađarske iznosi</a:t>
            </a:r>
            <a:r>
              <a:rPr lang="hr-HR" sz="3200" baseline="0" dirty="0" smtClean="0"/>
              <a:t> 124.3 milijarde $</a:t>
            </a:r>
            <a:endParaRPr lang="hr-HR" sz="3200" dirty="0"/>
          </a:p>
        </p:txBody>
      </p:sp>
      <p:pic>
        <p:nvPicPr>
          <p:cNvPr id="7" name="Slika 6" descr="ooooooo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301208"/>
            <a:ext cx="3113584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BDP CRNE GORE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BDP Crne Gore iznosi 4.173 milijarde $</a:t>
            </a:r>
            <a:endParaRPr lang="hr-HR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7898" y="2132857"/>
            <a:ext cx="3374221" cy="194421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411760" y="4077072"/>
            <a:ext cx="2657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BDP Italije </a:t>
            </a:r>
            <a:endParaRPr lang="hr-HR" sz="4400" dirty="0"/>
          </a:p>
        </p:txBody>
      </p:sp>
      <p:sp>
        <p:nvSpPr>
          <p:cNvPr id="6" name="Pravokutnik 5"/>
          <p:cNvSpPr/>
          <p:nvPr/>
        </p:nvSpPr>
        <p:spPr>
          <a:xfrm>
            <a:off x="611560" y="4725144"/>
            <a:ext cx="5371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BDP Italije iznosi 1.85 bilijuna</a:t>
            </a:r>
            <a:r>
              <a:rPr lang="hr-HR" sz="3200" baseline="0" dirty="0" smtClean="0"/>
              <a:t> $</a:t>
            </a:r>
            <a:endParaRPr lang="hr-HR" sz="3200" dirty="0"/>
          </a:p>
        </p:txBody>
      </p:sp>
      <p:pic>
        <p:nvPicPr>
          <p:cNvPr id="7" name="Slika 6" descr="Flag_of_Ital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229200"/>
            <a:ext cx="3528392" cy="162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BDP PORTUGALA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BDP Portugala iznosi 204.6 milijardi $.</a:t>
            </a:r>
            <a:endParaRPr lang="hr-HR" dirty="0"/>
          </a:p>
        </p:txBody>
      </p:sp>
      <p:pic>
        <p:nvPicPr>
          <p:cNvPr id="4" name="Slika 3" descr="250px-Flag_of_Portug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132856"/>
            <a:ext cx="3240360" cy="202358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55776" y="4149080"/>
            <a:ext cx="3718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BDP ENGLESKE </a:t>
            </a:r>
            <a:endParaRPr lang="hr-HR" sz="4400" dirty="0"/>
          </a:p>
        </p:txBody>
      </p:sp>
      <p:sp>
        <p:nvSpPr>
          <p:cNvPr id="6" name="Pravokutnik 5"/>
          <p:cNvSpPr/>
          <p:nvPr/>
        </p:nvSpPr>
        <p:spPr>
          <a:xfrm>
            <a:off x="683568" y="4797152"/>
            <a:ext cx="562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BDP ENGLESKE iznosi 2 bilijuna $</a:t>
            </a:r>
            <a:endParaRPr lang="hr-HR" sz="3200" dirty="0"/>
          </a:p>
        </p:txBody>
      </p:sp>
      <p:pic>
        <p:nvPicPr>
          <p:cNvPr id="7" name="Slika 6" descr="200px-Flag_of_Englan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5301208"/>
            <a:ext cx="282731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USPOREDBA SVIH BDP-A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naših susjednih zemalja najveći BDP ima Italija koji iznosi 1.85 bilijuna što je jako veliko.</a:t>
            </a:r>
            <a:endParaRPr lang="hr-HR" dirty="0"/>
          </a:p>
        </p:txBody>
      </p:sp>
      <p:pic>
        <p:nvPicPr>
          <p:cNvPr id="4" name="Slika 3" descr="Flag_of_Ital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68960"/>
            <a:ext cx="5387752" cy="358959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Google</a:t>
            </a:r>
            <a:r>
              <a:rPr lang="hr-HR" dirty="0" smtClean="0"/>
              <a:t> slike </a:t>
            </a:r>
          </a:p>
          <a:p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wikipedia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Izradili: Matej </a:t>
            </a:r>
            <a:r>
              <a:rPr lang="hr-HR" dirty="0" err="1" smtClean="0"/>
              <a:t>Budinić</a:t>
            </a:r>
            <a:r>
              <a:rPr lang="hr-HR" dirty="0" smtClean="0"/>
              <a:t> i Mihael Novak </a:t>
            </a:r>
            <a:r>
              <a:rPr lang="hr-HR" dirty="0" err="1" smtClean="0"/>
              <a:t>Jerneić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164</Words>
  <Application>Microsoft Office PowerPoint</Application>
  <PresentationFormat>Prikaz na zaslonu (4:3)</PresentationFormat>
  <Paragraphs>38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Tehnički</vt:lpstr>
      <vt:lpstr>  BDP HRVATSKE I SUSJEDNIH ZEMALJA </vt:lpstr>
      <vt:lpstr>BDP HRVATSKE </vt:lpstr>
      <vt:lpstr>BDP SLOVENIJE </vt:lpstr>
      <vt:lpstr>BDP Srbije </vt:lpstr>
      <vt:lpstr>BDP CRNE GORE </vt:lpstr>
      <vt:lpstr>BDP PORTUGALA </vt:lpstr>
      <vt:lpstr>USPOREDBA SVIH BDP-A </vt:lpstr>
      <vt:lpstr>IZVORI 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BDP HRVATSKE I SUSJEDNIH ZEMALJA</dc:title>
  <dc:creator>Mario</dc:creator>
  <cp:lastModifiedBy>Mario</cp:lastModifiedBy>
  <cp:revision>6</cp:revision>
  <dcterms:created xsi:type="dcterms:W3CDTF">2017-12-19T06:00:30Z</dcterms:created>
  <dcterms:modified xsi:type="dcterms:W3CDTF">2017-12-19T06:56:32Z</dcterms:modified>
</cp:coreProperties>
</file>