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DADB82-F481-428B-A134-1A3580D987E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E72803-6655-480C-B199-1E87D70678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Nacionalni_park_Sjeverni_Velebit" TargetMode="External"/><Relationship Id="rId2" Type="http://schemas.openxmlformats.org/officeDocument/2006/relationships/hyperlink" Target="http://www.np-sjeverni-velebit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44007" y="2276872"/>
            <a:ext cx="3402713" cy="2133764"/>
          </a:xfrm>
        </p:spPr>
        <p:txBody>
          <a:bodyPr>
            <a:normAutofit/>
          </a:bodyPr>
          <a:lstStyle/>
          <a:p>
            <a:r>
              <a:rPr lang="hr-HR" sz="4800" dirty="0" smtClean="0"/>
              <a:t>SJEVERNI VELEBIT</a:t>
            </a:r>
            <a:endParaRPr lang="en-US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8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Općenito o Sjevernom </a:t>
            </a:r>
            <a:r>
              <a:rPr lang="hr-HR" sz="3200" dirty="0"/>
              <a:t>V</a:t>
            </a:r>
            <a:r>
              <a:rPr lang="hr-HR" sz="3200" dirty="0" smtClean="0"/>
              <a:t>elebitu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772816"/>
            <a:ext cx="6777317" cy="350897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Godina osnivanja:1999</a:t>
            </a:r>
          </a:p>
          <a:p>
            <a:r>
              <a:rPr lang="hr-HR" sz="2000" dirty="0" smtClean="0"/>
              <a:t>Površina: 109 km2</a:t>
            </a:r>
          </a:p>
          <a:p>
            <a:r>
              <a:rPr lang="hr-HR" sz="2000" dirty="0" smtClean="0"/>
              <a:t>Nadmorska visina: 518-1676m</a:t>
            </a:r>
          </a:p>
          <a:p>
            <a:r>
              <a:rPr lang="hr-HR" sz="2000" dirty="0" smtClean="0"/>
              <a:t>Najviši vrh: Veliki  Zavižan</a:t>
            </a:r>
          </a:p>
          <a:p>
            <a:r>
              <a:rPr lang="hr-HR" sz="2000" dirty="0" smtClean="0"/>
              <a:t>7.srpnja.2017 NP Sjeverni Velebit je upisan na UNESCO-v popis mjesta svjetske baštine u Europi</a:t>
            </a:r>
            <a:endParaRPr lang="en-US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027718" cy="15207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21088"/>
            <a:ext cx="7282888" cy="19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7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Tipovi staništa, biljke i životinje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700808"/>
            <a:ext cx="6777317" cy="350897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5 je glavnih tipova staništa: šuma, travnjak, kamenjar, podzemlje i vodena staništa</a:t>
            </a:r>
          </a:p>
          <a:p>
            <a:r>
              <a:rPr lang="hr-HR" sz="2000" dirty="0" smtClean="0"/>
              <a:t>Neke endemske vrste biljaka su: velebitska degenija i hrvatska </a:t>
            </a:r>
            <a:r>
              <a:rPr lang="hr-HR" sz="2000" dirty="0"/>
              <a:t>s</a:t>
            </a:r>
            <a:r>
              <a:rPr lang="hr-HR" sz="2000" dirty="0" smtClean="0"/>
              <a:t>ibireja</a:t>
            </a:r>
          </a:p>
          <a:p>
            <a:r>
              <a:rPr lang="hr-HR" sz="2000" dirty="0" smtClean="0"/>
              <a:t>Velebitska pijavica, endem </a:t>
            </a:r>
            <a:r>
              <a:rPr lang="hr-HR" sz="2000" dirty="0" err="1" smtClean="0"/>
              <a:t>Sj</a:t>
            </a:r>
            <a:r>
              <a:rPr lang="hr-HR" sz="2000" dirty="0" smtClean="0"/>
              <a:t>. Velebita otkriven u Lukinoj Jami 1992 godine</a:t>
            </a:r>
          </a:p>
          <a:p>
            <a:r>
              <a:rPr lang="hr-HR" sz="2000" dirty="0" smtClean="0"/>
              <a:t>Unutar parka nalaze se strogi rezervat Hajdučki i </a:t>
            </a:r>
            <a:r>
              <a:rPr lang="hr-HR" sz="2000" dirty="0" err="1" smtClean="0"/>
              <a:t>Rožanski</a:t>
            </a:r>
            <a:r>
              <a:rPr lang="hr-HR" sz="2000" dirty="0" smtClean="0"/>
              <a:t> kukovi, Lukina jama koja je </a:t>
            </a:r>
            <a:r>
              <a:rPr lang="hr-HR" sz="2000" dirty="0" err="1" smtClean="0"/>
              <a:t>ujedino</a:t>
            </a:r>
            <a:r>
              <a:rPr lang="hr-HR" sz="2000" dirty="0" smtClean="0"/>
              <a:t> i jedna od najdubljih jama na svijetu</a:t>
            </a:r>
            <a:endParaRPr lang="en-US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61266"/>
            <a:ext cx="3093205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23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384376" cy="27658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38559"/>
            <a:ext cx="3635896" cy="22867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39" y="870238"/>
            <a:ext cx="3628246" cy="24107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1" y="3717032"/>
            <a:ext cx="3299859" cy="24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01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1143000"/>
          </a:xfrm>
        </p:spPr>
        <p:txBody>
          <a:bodyPr/>
          <a:lstStyle/>
          <a:p>
            <a:r>
              <a:rPr lang="hr-HR" dirty="0" smtClean="0"/>
              <a:t>Napravile: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556792"/>
            <a:ext cx="6777317" cy="3508977"/>
          </a:xfrm>
        </p:spPr>
        <p:txBody>
          <a:bodyPr/>
          <a:lstStyle/>
          <a:p>
            <a:r>
              <a:rPr lang="hr-HR" dirty="0" smtClean="0"/>
              <a:t>Dora </a:t>
            </a:r>
            <a:r>
              <a:rPr lang="hr-HR" dirty="0" err="1" smtClean="0"/>
              <a:t>Dragoslavić</a:t>
            </a:r>
            <a:r>
              <a:rPr lang="hr-HR" dirty="0" smtClean="0"/>
              <a:t> i </a:t>
            </a:r>
            <a:r>
              <a:rPr lang="hr-HR" dirty="0" err="1" smtClean="0"/>
              <a:t>Dorotea</a:t>
            </a:r>
            <a:r>
              <a:rPr lang="hr-HR" dirty="0" smtClean="0"/>
              <a:t> </a:t>
            </a:r>
            <a:r>
              <a:rPr lang="hr-HR" dirty="0" err="1" smtClean="0"/>
              <a:t>Francisković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IZVORI:</a:t>
            </a:r>
          </a:p>
          <a:p>
            <a:r>
              <a:rPr lang="hr-HR" sz="2000" dirty="0" err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hr-HR" sz="2000" dirty="0" err="1" smtClean="0">
                <a:solidFill>
                  <a:schemeClr val="tx1"/>
                </a:solidFill>
              </a:rPr>
              <a:t>oogle</a:t>
            </a:r>
            <a:r>
              <a:rPr lang="hr-HR" sz="2000" dirty="0" smtClean="0">
                <a:solidFill>
                  <a:schemeClr val="tx1"/>
                </a:solidFill>
              </a:rPr>
              <a:t> slike</a:t>
            </a:r>
          </a:p>
          <a:p>
            <a:r>
              <a:rPr lang="en-US" sz="2000" dirty="0">
                <a:solidFill>
                  <a:schemeClr val="tx1"/>
                </a:solidFill>
                <a:hlinkClick r:id="rId2"/>
              </a:rPr>
              <a:t>http://www.np-sjeverni-velebit.hr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/</a:t>
            </a:r>
            <a:endParaRPr lang="hr-HR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hr.wikipedia.org/wiki/Nacionalni_park_Sjeverni_Velebit</a:t>
            </a:r>
            <a:endParaRPr lang="hr-HR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2857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</TotalTime>
  <Words>122</Words>
  <Application>Microsoft Office PowerPoint</Application>
  <PresentationFormat>Prikaz na zaslonu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Austin</vt:lpstr>
      <vt:lpstr>SJEVERNI VELEBIT</vt:lpstr>
      <vt:lpstr>Općenito o Sjevernom Velebitu</vt:lpstr>
      <vt:lpstr>Tipovi staništa, biljke i životinje</vt:lpstr>
      <vt:lpstr>PowerPointova prezentacija</vt:lpstr>
      <vt:lpstr>Napravile: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SJEVERNI VELEBIT</dc:title>
  <dc:creator>Windows User</dc:creator>
  <cp:lastModifiedBy>Windows User</cp:lastModifiedBy>
  <cp:revision>6</cp:revision>
  <dcterms:created xsi:type="dcterms:W3CDTF">2018-03-23T13:22:58Z</dcterms:created>
  <dcterms:modified xsi:type="dcterms:W3CDTF">2018-03-23T14:18:05Z</dcterms:modified>
</cp:coreProperties>
</file>