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2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D096-80FE-4CB0-A058-81A371CE3C8A}" type="datetimeFigureOut">
              <a:rPr lang="hr-HR" smtClean="0"/>
              <a:t>23.5.2017.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DE68-382F-40BC-81F6-20CCA5258F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85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D096-80FE-4CB0-A058-81A371CE3C8A}" type="datetimeFigureOut">
              <a:rPr lang="hr-HR" smtClean="0"/>
              <a:t>23.5.2017.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DE68-382F-40BC-81F6-20CCA5258F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173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D096-80FE-4CB0-A058-81A371CE3C8A}" type="datetimeFigureOut">
              <a:rPr lang="hr-HR" smtClean="0"/>
              <a:t>23.5.2017.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DE68-382F-40BC-81F6-20CCA5258F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855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D096-80FE-4CB0-A058-81A371CE3C8A}" type="datetimeFigureOut">
              <a:rPr lang="hr-HR" smtClean="0"/>
              <a:t>23.5.2017.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DE68-382F-40BC-81F6-20CCA5258F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8390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D096-80FE-4CB0-A058-81A371CE3C8A}" type="datetimeFigureOut">
              <a:rPr lang="hr-HR" smtClean="0"/>
              <a:t>23.5.2017.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DE68-382F-40BC-81F6-20CCA5258F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108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D096-80FE-4CB0-A058-81A371CE3C8A}" type="datetimeFigureOut">
              <a:rPr lang="hr-HR" smtClean="0"/>
              <a:t>23.5.2017.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DE68-382F-40BC-81F6-20CCA5258F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289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D096-80FE-4CB0-A058-81A371CE3C8A}" type="datetimeFigureOut">
              <a:rPr lang="hr-HR" smtClean="0"/>
              <a:t>23.5.2017.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DE68-382F-40BC-81F6-20CCA5258F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7923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D096-80FE-4CB0-A058-81A371CE3C8A}" type="datetimeFigureOut">
              <a:rPr lang="hr-HR" smtClean="0"/>
              <a:t>23.5.2017.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DE68-382F-40BC-81F6-20CCA5258F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027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D096-80FE-4CB0-A058-81A371CE3C8A}" type="datetimeFigureOut">
              <a:rPr lang="hr-HR" smtClean="0"/>
              <a:t>23.5.2017.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DE68-382F-40BC-81F6-20CCA5258F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321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D096-80FE-4CB0-A058-81A371CE3C8A}" type="datetimeFigureOut">
              <a:rPr lang="hr-HR" smtClean="0"/>
              <a:t>23.5.2017.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DE68-382F-40BC-81F6-20CCA5258F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522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D096-80FE-4CB0-A058-81A371CE3C8A}" type="datetimeFigureOut">
              <a:rPr lang="hr-HR" smtClean="0"/>
              <a:t>23.5.2017.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1DE68-382F-40BC-81F6-20CCA5258F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355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8D096-80FE-4CB0-A058-81A371CE3C8A}" type="datetimeFigureOut">
              <a:rPr lang="hr-HR" smtClean="0"/>
              <a:t>23.5.2017.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1DE68-382F-40BC-81F6-20CCA5258F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031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615" y="3750253"/>
            <a:ext cx="9829170" cy="165576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hr-HR" dirty="0" smtClean="0"/>
              <a:t>                By: </a:t>
            </a:r>
            <a:r>
              <a:rPr lang="hr-HR" smtClean="0"/>
              <a:t>Ana </a:t>
            </a:r>
            <a:r>
              <a:rPr lang="hr-HR" smtClean="0"/>
              <a:t>Mrkonjić &amp; Elena </a:t>
            </a:r>
            <a:r>
              <a:rPr lang="hr-HR" dirty="0" smtClean="0"/>
              <a:t>Picinić</a:t>
            </a: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7953" y="2531603"/>
            <a:ext cx="2053546" cy="24373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219200" y="1218060"/>
            <a:ext cx="9144000" cy="2387600"/>
          </a:xfr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l"/>
            <a:r>
              <a:rPr lang="hr-HR" dirty="0" smtClean="0"/>
              <a:t>SNJEŽNO-ŠUMSKE KLIME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8656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750" y="430750"/>
            <a:ext cx="4341275" cy="5438238"/>
          </a:xfrm>
        </p:spPr>
        <p:txBody>
          <a:bodyPr>
            <a:normAutofit/>
          </a:bodyPr>
          <a:lstStyle/>
          <a:p>
            <a:r>
              <a:rPr lang="hr-HR" sz="2400" dirty="0" smtClean="0">
                <a:solidFill>
                  <a:schemeClr val="accent6"/>
                </a:solidFill>
                <a:latin typeface="Brush Script MT" panose="03060802040406070304" pitchFamily="66" charset="0"/>
                <a:ea typeface="Adobe Fan Heiti Std B" panose="020B0700000000000000" pitchFamily="34" charset="-128"/>
                <a:cs typeface="Arial" panose="020B0604020202020204" pitchFamily="34" charset="0"/>
              </a:rPr>
              <a:t>Snjezno-šumske klime:</a:t>
            </a:r>
            <a:r>
              <a:rPr lang="hr-HR" dirty="0" smtClean="0">
                <a:latin typeface="Arial" panose="020B0604020202020204" pitchFamily="34" charset="0"/>
                <a:ea typeface="Adobe Fan Heiti Std B" panose="020B0700000000000000" pitchFamily="34" charset="-128"/>
                <a:cs typeface="Arial" panose="020B0604020202020204" pitchFamily="34" charset="0"/>
              </a:rPr>
              <a:t> </a:t>
            </a:r>
          </a:p>
          <a:p>
            <a:r>
              <a:rPr lang="hr-HR" sz="2400" dirty="0" smtClean="0">
                <a:latin typeface="Brush Script MT" panose="03060802040406070304" pitchFamily="66" charset="0"/>
                <a:ea typeface="Adobe Fan Heiti Std B" panose="020B0700000000000000" pitchFamily="34" charset="-128"/>
                <a:cs typeface="Arial" panose="020B0604020202020204" pitchFamily="34" charset="0"/>
              </a:rPr>
              <a:t>Odlikuju se dugim i hladnim zimama te svjezim ljetima.</a:t>
            </a:r>
          </a:p>
          <a:p>
            <a:r>
              <a:rPr lang="hr-HR" sz="2400" dirty="0" smtClean="0">
                <a:latin typeface="Brush Script MT" panose="03060802040406070304" pitchFamily="66" charset="0"/>
                <a:ea typeface="Adobe Fan Heiti Std B" panose="020B0700000000000000" pitchFamily="34" charset="-128"/>
                <a:cs typeface="Arial" panose="020B0604020202020204" pitchFamily="34" charset="0"/>
              </a:rPr>
              <a:t>Prema godišnjoj kolicini padalina razlikuje se vlazna i suha snjezno-šumska klima.Ima izrazito oštre zime,a u juznom Sibiru temperature mogu biti cak i nize od -70 stupnjeva celzijusa.</a:t>
            </a:r>
          </a:p>
          <a:p>
            <a:r>
              <a:rPr lang="hr-HR" sz="2400" dirty="0" smtClean="0">
                <a:latin typeface="Brush Script MT" panose="03060802040406070304" pitchFamily="66" charset="0"/>
                <a:ea typeface="Adobe Fan Heiti Std B" panose="020B0700000000000000" pitchFamily="34" charset="-128"/>
                <a:cs typeface="Arial" panose="020B0604020202020204" pitchFamily="34" charset="0"/>
              </a:rPr>
              <a:t>U Rusiji prevladavaju guste vazdazelene šume  pretezno tankih stabala,a nazivamo ih </a:t>
            </a:r>
            <a:r>
              <a:rPr lang="hr-HR" sz="2400" dirty="0" smtClean="0">
                <a:solidFill>
                  <a:schemeClr val="accent6"/>
                </a:solidFill>
                <a:latin typeface="Brush Script MT" panose="03060802040406070304" pitchFamily="66" charset="0"/>
                <a:ea typeface="Adobe Fan Heiti Std B" panose="020B0700000000000000" pitchFamily="34" charset="-128"/>
                <a:cs typeface="Arial" panose="020B0604020202020204" pitchFamily="34" charset="0"/>
              </a:rPr>
              <a:t>tajge</a:t>
            </a:r>
            <a:r>
              <a:rPr lang="hr-HR" sz="2400" dirty="0" smtClean="0">
                <a:latin typeface="Brush Script MT" panose="03060802040406070304" pitchFamily="66" charset="0"/>
                <a:ea typeface="Adobe Fan Heiti Std B" panose="020B0700000000000000" pitchFamily="34" charset="-128"/>
                <a:cs typeface="Arial" panose="020B0604020202020204" pitchFamily="34" charset="0"/>
              </a:rPr>
              <a:t>.</a:t>
            </a:r>
          </a:p>
          <a:p>
            <a:endParaRPr lang="hr-HR" sz="2400" dirty="0" smtClean="0">
              <a:latin typeface="Brush Script MT" panose="03060802040406070304" pitchFamily="66" charset="0"/>
              <a:ea typeface="Adobe Fan Heiti Std B" panose="020B0700000000000000" pitchFamily="34" charset="-128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65" y="4640445"/>
            <a:ext cx="3025644" cy="16489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847" y="430750"/>
            <a:ext cx="4603633" cy="301394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84847" y="3597144"/>
            <a:ext cx="4934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Brush Script MT" panose="03060802040406070304" pitchFamily="66" charset="0"/>
              </a:rPr>
              <a:t>Temperature i padaline u podrucju snjezno-šumskih klima</a:t>
            </a:r>
            <a:endParaRPr lang="hr-HR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09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4562" y="785929"/>
            <a:ext cx="109047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latin typeface="Brush Script MT" panose="03060802040406070304" pitchFamily="66" charset="0"/>
              </a:rPr>
              <a:t>Sjeverna šuma ili tajga sastoji se gotovo posve od crnogorice:jela,ariša i borova. U tim predjelima tlo je najveci dio godine zamrznuto.Dakle,u tim predjelima nema vode u tekucem stanju pa slijedom toga sokovi nemogu kolati biljkama. Da bi prezivjela u takvim uvjetima, crnogoricna stabla imaju iglicasto lišce oprksbljeno smolastim tvarima koje ga štite od hladnoce i isušivanja.  </a:t>
            </a:r>
          </a:p>
          <a:p>
            <a:endParaRPr lang="hr-HR" sz="2400" dirty="0">
              <a:latin typeface="Brush Script MT" panose="030608020404060703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445" y="2813480"/>
            <a:ext cx="1901807" cy="26838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26041" y="5170355"/>
            <a:ext cx="8766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 </a:t>
            </a:r>
            <a:r>
              <a:rPr lang="hr-HR" sz="2400" dirty="0" smtClean="0"/>
              <a:t>   </a:t>
            </a:r>
            <a:r>
              <a:rPr lang="hr-HR" sz="2400" dirty="0" smtClean="0">
                <a:latin typeface="Brush Script MT" panose="03060802040406070304" pitchFamily="66" charset="0"/>
              </a:rPr>
              <a:t>Ariš</a:t>
            </a:r>
            <a:endParaRPr lang="hr-HR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876" y="2813480"/>
            <a:ext cx="2031148" cy="27091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53890" y="5667769"/>
            <a:ext cx="1352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Brush Script MT" panose="03060802040406070304" pitchFamily="66" charset="0"/>
              </a:rPr>
              <a:t> </a:t>
            </a:r>
            <a:endParaRPr lang="hr-HR" dirty="0">
              <a:latin typeface="Brush Script MT" panose="030608020404060703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48615" y="5539687"/>
            <a:ext cx="1422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latin typeface="Brush Script MT" panose="03060802040406070304" pitchFamily="66" charset="0"/>
              </a:rPr>
              <a:t>Jela</a:t>
            </a:r>
            <a:endParaRPr lang="hr-HR" sz="2400" dirty="0">
              <a:latin typeface="Brush Script MT" panose="030608020404060703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5399" y="2724921"/>
            <a:ext cx="2029030" cy="286093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157832" y="5667769"/>
            <a:ext cx="876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latin typeface="Brush Script MT" panose="03060802040406070304" pitchFamily="66" charset="0"/>
              </a:rPr>
              <a:t>Bor</a:t>
            </a:r>
            <a:endParaRPr lang="hr-HR" sz="24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81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3782" y="423192"/>
            <a:ext cx="6128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latin typeface="Brush Script MT" panose="03060802040406070304" pitchFamily="66" charset="0"/>
              </a:rPr>
              <a:t>Tundre</a:t>
            </a:r>
            <a:endParaRPr lang="hr-HR" sz="2400" dirty="0">
              <a:latin typeface="Brush Script MT" panose="030608020404060703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7233" y="1027755"/>
            <a:ext cx="57962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latin typeface="Brush Script MT" panose="03060802040406070304" pitchFamily="66" charset="0"/>
              </a:rPr>
              <a:t>Prekrivena je razlicitim vrstama mahovina,lisajeva i travnatog bilja,grmolikih vrsta i patuljastog drveca,posebice breza.Tundra je zapravo golemo podrucje uz Arkticki ocean,izmedu granice leda i sjeverne sume.Širina joj varira:zauzima vrlo usko podrucje na sjeveru Skandinavije,ali se prostire na više stotina kilometara u nekim djelovima Kanade i Sibira.Tajga prelazi u tundru,ali medu njima nema oštre granice.Postoji prijelazno podrucje - pošumljena tundra - gdje se smjenjuju ogoljele vrste,grmlje i šumarci.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188" y="476777"/>
            <a:ext cx="5150112" cy="433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84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5246" y="415637"/>
            <a:ext cx="5592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latin typeface="Brush Script MT" panose="03060802040406070304" pitchFamily="66" charset="0"/>
              </a:rPr>
              <a:t>Životinjsko carstvo</a:t>
            </a:r>
            <a:endParaRPr lang="hr-HR" sz="2400" dirty="0">
              <a:latin typeface="Brush Script MT" panose="030608020404060703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5246" y="1020197"/>
            <a:ext cx="57584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latin typeface="Brush Script MT" panose="03060802040406070304" pitchFamily="66" charset="0"/>
              </a:rPr>
              <a:t>U snjezno-šumskim klimama zive razlicite zivotinje, npr.to su </a:t>
            </a:r>
            <a:r>
              <a:rPr lang="hr-HR" sz="2400" dirty="0" smtClean="0">
                <a:solidFill>
                  <a:schemeClr val="accent6"/>
                </a:solidFill>
                <a:latin typeface="Brush Script MT" panose="03060802040406070304" pitchFamily="66" charset="0"/>
              </a:rPr>
              <a:t>kanadski ris</a:t>
            </a:r>
            <a:r>
              <a:rPr lang="hr-HR" sz="2400" dirty="0" smtClean="0">
                <a:latin typeface="Brush Script MT" panose="03060802040406070304" pitchFamily="66" charset="0"/>
              </a:rPr>
              <a:t>,</a:t>
            </a:r>
            <a:r>
              <a:rPr lang="hr-HR" sz="2400" dirty="0" smtClean="0">
                <a:solidFill>
                  <a:schemeClr val="accent6"/>
                </a:solidFill>
                <a:latin typeface="Brush Script MT" panose="03060802040406070304" pitchFamily="66" charset="0"/>
              </a:rPr>
              <a:t>sjeveri jelen (sob)</a:t>
            </a:r>
            <a:r>
              <a:rPr lang="hr-HR" sz="2400" dirty="0" smtClean="0">
                <a:latin typeface="Brush Script MT" panose="03060802040406070304" pitchFamily="66" charset="0"/>
              </a:rPr>
              <a:t>, </a:t>
            </a:r>
            <a:r>
              <a:rPr lang="hr-HR" sz="2400" dirty="0" smtClean="0">
                <a:solidFill>
                  <a:schemeClr val="accent6"/>
                </a:solidFill>
                <a:latin typeface="Brush Script MT" panose="03060802040406070304" pitchFamily="66" charset="0"/>
              </a:rPr>
              <a:t>smedi medvjed </a:t>
            </a:r>
            <a:r>
              <a:rPr lang="hr-HR" sz="2400" dirty="0" smtClean="0">
                <a:latin typeface="Brush Script MT" panose="03060802040406070304" pitchFamily="66" charset="0"/>
              </a:rPr>
              <a:t>i </a:t>
            </a:r>
            <a:r>
              <a:rPr lang="hr-HR" sz="2400" dirty="0" smtClean="0">
                <a:solidFill>
                  <a:schemeClr val="accent6"/>
                </a:solidFill>
                <a:latin typeface="Brush Script MT" panose="03060802040406070304" pitchFamily="66" charset="0"/>
              </a:rPr>
              <a:t>vuk</a:t>
            </a:r>
            <a:r>
              <a:rPr lang="hr-HR" sz="2400" dirty="0" smtClean="0">
                <a:latin typeface="Brush Script MT" panose="03060802040406070304" pitchFamily="66" charset="0"/>
              </a:rPr>
              <a:t>. Te su se zivotinje prilagodile zivotu u snjezno-sumskoj klimi.One imaju krzno koje je prilagodeno hladnoj klimi,a i za lov.</a:t>
            </a:r>
            <a:endParaRPr lang="hr-HR" sz="2400" dirty="0">
              <a:latin typeface="Brush Script MT" panose="030608020404060703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739" y="325258"/>
            <a:ext cx="4369836" cy="33288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691" y="4330175"/>
            <a:ext cx="3046884" cy="20312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53" y="3166275"/>
            <a:ext cx="5619750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KRAJ 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388" y="2614730"/>
            <a:ext cx="2114896" cy="3021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4" t="-1754" r="628" b="6265"/>
          <a:stretch/>
        </p:blipFill>
        <p:spPr>
          <a:xfrm>
            <a:off x="7848222" y="340064"/>
            <a:ext cx="2408676" cy="287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2593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248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Adobe Fan Heiti Std B</vt:lpstr>
      <vt:lpstr>Arial</vt:lpstr>
      <vt:lpstr>Brush Script MT</vt:lpstr>
      <vt:lpstr>Calibri</vt:lpstr>
      <vt:lpstr>Calibri Light</vt:lpstr>
      <vt:lpstr>Office Theme</vt:lpstr>
      <vt:lpstr>SNJEŽNO-ŠUMSKE KLIME</vt:lpstr>
      <vt:lpstr>PowerPoint Presentation</vt:lpstr>
      <vt:lpstr>PowerPoint Presentation</vt:lpstr>
      <vt:lpstr>PowerPoint Presentation</vt:lpstr>
      <vt:lpstr>PowerPoint Presentation</vt:lpstr>
      <vt:lpstr>KRAJ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SNJEŽNO-ŠUMSKE KLIME</dc:title>
  <dc:creator>Fredi Picinic</dc:creator>
  <cp:lastModifiedBy>Fredi Picinic</cp:lastModifiedBy>
  <cp:revision>20</cp:revision>
  <dcterms:created xsi:type="dcterms:W3CDTF">2017-05-13T15:39:02Z</dcterms:created>
  <dcterms:modified xsi:type="dcterms:W3CDTF">2017-05-23T15:39:16Z</dcterms:modified>
</cp:coreProperties>
</file>