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-23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485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23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2849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119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83460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91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41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1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28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22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1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4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467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92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7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57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194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5" Type="http://schemas.openxmlformats.org/officeDocument/2006/relationships/image" Target="../media/image9.png"/><Relationship Id="rId4" Type="http://schemas.microsoft.com/office/2007/relationships/media" Target="../media/media1.m4a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819" y="1803109"/>
            <a:ext cx="7638270" cy="2891479"/>
          </a:xfrm>
          <a:ln w="38100">
            <a:solidFill>
              <a:schemeClr val="tx2"/>
            </a:solidFill>
            <a:prstDash val="sysDash"/>
          </a:ln>
        </p:spPr>
        <p:txBody>
          <a:bodyPr>
            <a:normAutofit/>
          </a:bodyPr>
          <a:lstStyle/>
          <a:p>
            <a:pPr algn="ctr"/>
            <a:r>
              <a:rPr lang="hr-HR" sz="9600" dirty="0" smtClean="0">
                <a:latin typeface="Castellar" panose="020A0402060406010301" pitchFamily="18" charset="0"/>
              </a:rPr>
              <a:t> </a:t>
            </a:r>
            <a:r>
              <a:rPr lang="hr-H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Savanska klima</a:t>
            </a:r>
            <a:endParaRPr lang="hr-H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4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likovni rezultat za hvala na pazn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594" y="808791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52499" y="1991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68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4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375" y="759912"/>
            <a:ext cx="8911687" cy="1280890"/>
          </a:xfrm>
        </p:spPr>
        <p:txBody>
          <a:bodyPr>
            <a:noAutofit/>
          </a:bodyPr>
          <a:lstStyle/>
          <a:p>
            <a:r>
              <a:rPr lang="hr-HR" sz="9600" dirty="0" smtClean="0"/>
              <a:t>Izradile:</a:t>
            </a:r>
            <a:endParaRPr lang="hr-HR" sz="9600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532720" y="2620224"/>
            <a:ext cx="4017397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4800" dirty="0" smtClean="0">
                <a:solidFill>
                  <a:schemeClr val="accent1">
                    <a:lumMod val="75000"/>
                  </a:schemeClr>
                </a:solidFill>
              </a:rPr>
              <a:t>Anja 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</a:rPr>
              <a:t>Kedves</a:t>
            </a:r>
            <a:r>
              <a:rPr lang="hr-HR" sz="4800" dirty="0" smtClean="0">
                <a:solidFill>
                  <a:schemeClr val="accent1">
                    <a:lumMod val="75000"/>
                  </a:schemeClr>
                </a:solidFill>
              </a:rPr>
              <a:t>, Nika Maros i Martina Škoda☺☺☺</a:t>
            </a:r>
            <a:endParaRPr lang="hr-H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05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29962" y="443041"/>
            <a:ext cx="8911687" cy="1280890"/>
          </a:xfrm>
        </p:spPr>
        <p:txBody>
          <a:bodyPr>
            <a:normAutofit/>
          </a:bodyPr>
          <a:lstStyle/>
          <a:p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Općenito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2592925" y="1855788"/>
            <a:ext cx="9004564" cy="4148137"/>
          </a:xfrm>
        </p:spPr>
        <p:txBody>
          <a:bodyPr/>
          <a:lstStyle/>
          <a:p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Savanska klima pripada tropskim klimama (A klimama)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Temperature su tijekom cijele godine visoke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Izmjenjuje se sušno zimsko i kišno ljetno razdoblje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Nalazi se oko ekvatora i žarkog pojasa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S udaljavanjem od ekvatora smanjuje se godišnja količina padalina</a:t>
            </a:r>
          </a:p>
          <a:p>
            <a:endParaRPr lang="hr-HR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295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ikovni rezultat za savanska kl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7664" y="597528"/>
            <a:ext cx="2773348" cy="348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ikovni rezultat za savanska kli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7529" y="3145920"/>
            <a:ext cx="4904130" cy="331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64785" y="806945"/>
            <a:ext cx="4556998" cy="1530616"/>
          </a:xfrm>
        </p:spPr>
        <p:txBody>
          <a:bodyPr>
            <a:noAutofit/>
          </a:bodyPr>
          <a:lstStyle/>
          <a:p>
            <a:r>
              <a:rPr lang="hr-HR" sz="3200" dirty="0" smtClean="0"/>
              <a:t>Temperature i područje                     savanske klime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27693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60345" y="479254"/>
            <a:ext cx="8911687" cy="1280890"/>
          </a:xfrm>
        </p:spPr>
        <p:txBody>
          <a:bodyPr>
            <a:normAutofit/>
          </a:bodyPr>
          <a:lstStyle/>
          <a:p>
            <a:r>
              <a:rPr lang="hr-H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Savane</a:t>
            </a:r>
            <a:endParaRPr lang="hr-HR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592925" y="1905001"/>
            <a:ext cx="8915400" cy="4341200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Savane su bujni travnjaci tropskog podneblja s rijetkim lugovima i osamljenim drvećem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Bliže tropskim kišnim šumama, gdje je kišno razdoblje dulje, savane obično izgledaju kao otvorene šume</a:t>
            </a:r>
            <a:endParaRPr lang="hr-H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Bliže obratnicama, sve je manje padalina pa je biljni pokrivač sve oskudniji</a:t>
            </a:r>
          </a:p>
          <a:p>
            <a:pPr marL="0" indent="0">
              <a:buNone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034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3532" y="578844"/>
            <a:ext cx="8779598" cy="1280890"/>
          </a:xfrm>
        </p:spPr>
        <p:txBody>
          <a:bodyPr>
            <a:normAutofit/>
          </a:bodyPr>
          <a:lstStyle/>
          <a:p>
            <a:r>
              <a:rPr lang="hr-H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Životinjski svijet</a:t>
            </a:r>
            <a:endParaRPr lang="hr-HR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25014" y="1792586"/>
            <a:ext cx="8915400" cy="421891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200" dirty="0" smtClean="0">
                <a:latin typeface="+mj-lt"/>
              </a:rPr>
              <a:t>Raznolikost biljnih i životinjskih vrsta je obično visoka</a:t>
            </a:r>
            <a:endParaRPr lang="hr-HR" sz="22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Afrička </a:t>
            </a:r>
            <a:r>
              <a:rPr lang="hr-HR" sz="2200" dirty="0">
                <a:solidFill>
                  <a:srgbClr val="000000"/>
                </a:solidFill>
                <a:latin typeface="+mj-lt"/>
              </a:rPr>
              <a:t>savana poznato je stanište veličanstvenih </a:t>
            </a: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životinja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Savanama </a:t>
            </a:r>
            <a:r>
              <a:rPr lang="hr-HR" sz="2200" dirty="0">
                <a:solidFill>
                  <a:srgbClr val="000000"/>
                </a:solidFill>
                <a:latin typeface="+mj-lt"/>
              </a:rPr>
              <a:t>lutaju golema stada biljojeda: antilopa, gnuova i </a:t>
            </a: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zebri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200" smtClean="0">
                <a:solidFill>
                  <a:srgbClr val="000000"/>
                </a:solidFill>
                <a:latin typeface="+mj-lt"/>
              </a:rPr>
              <a:t>Bivoli</a:t>
            </a:r>
            <a:r>
              <a:rPr lang="hr-HR" sz="2200" dirty="0">
                <a:solidFill>
                  <a:srgbClr val="000000"/>
                </a:solidFill>
                <a:latin typeface="+mj-lt"/>
              </a:rPr>
              <a:t>, žirafe, impale, gazele, gerenuci, gnuovi, zebre, nosorozi i slonovi se hrane travom i lišćem </a:t>
            </a: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drveća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Ovi </a:t>
            </a:r>
            <a:r>
              <a:rPr lang="hr-HR" sz="2200" dirty="0">
                <a:solidFill>
                  <a:srgbClr val="000000"/>
                </a:solidFill>
                <a:latin typeface="+mj-lt"/>
              </a:rPr>
              <a:t>biljožderi su hrana za mesoždere poput lavova, geparda, leoparda, šakala i </a:t>
            </a:r>
            <a:r>
              <a:rPr lang="hr-HR" sz="2200" dirty="0" smtClean="0">
                <a:solidFill>
                  <a:srgbClr val="000000"/>
                </a:solidFill>
                <a:latin typeface="+mj-lt"/>
              </a:rPr>
              <a:t>hijena</a:t>
            </a:r>
            <a:endParaRPr lang="hr-HR" sz="22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hr-H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36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likovni rezultat za sav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5380" y="3014804"/>
            <a:ext cx="5545358" cy="36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likovni rezultat za sav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9030" y="493616"/>
            <a:ext cx="4699813" cy="235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59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343452"/>
            <a:ext cx="8911687" cy="1280890"/>
          </a:xfrm>
        </p:spPr>
        <p:txBody>
          <a:bodyPr>
            <a:normAutofit/>
          </a:bodyPr>
          <a:lstStyle/>
          <a:p>
            <a:r>
              <a:rPr lang="hr-H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Biljni svijet</a:t>
            </a:r>
            <a:endParaRPr lang="hr-HR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1091"/>
            <a:ext cx="8911687" cy="4649709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 savanskoj klimi ima manje biljnog svijeta nego u prašumskoj </a:t>
            </a:r>
            <a:r>
              <a:rPr lang="hr-HR" dirty="0" smtClean="0"/>
              <a:t>klimi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Sve veća naseljenost Afrike opasnost je za očuvanje krhke prirodne ravnoteže u savanama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Uvođenjem plantažne poljoprivrede ona je postala važnim izvorom zarade mnogim državama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Pamuk i kava, zatim duhan i kikiriki glavne su tržišne kulture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Pretjerana ispaša, a posebice obradba zemlje, mogu uništiti tlo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Pojedine Afričke zemlje shvatile su da je potrebno očuvati savane, a da ujedno bogatstvo živog svijeta može privući mnoge posetitelje i također biti izvorom prihoda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34123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likovni rezultat za savana biljni svijet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7934" y="3491620"/>
            <a:ext cx="4816037" cy="290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likovni rezultat za savana biljni svij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3160" y="407407"/>
            <a:ext cx="3429000" cy="442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60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likovni rezultat za the 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5255" y="316870"/>
            <a:ext cx="8583470" cy="610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8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255</Words>
  <Application>Microsoft Office PowerPoint</Application>
  <PresentationFormat>Custom</PresentationFormat>
  <Paragraphs>32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 Savanska klima</vt:lpstr>
      <vt:lpstr>Općenito</vt:lpstr>
      <vt:lpstr>Temperature i područje                     savanske klime</vt:lpstr>
      <vt:lpstr>Savane</vt:lpstr>
      <vt:lpstr>Životinjski svijet</vt:lpstr>
      <vt:lpstr>Slide 6</vt:lpstr>
      <vt:lpstr>Biljni svijet</vt:lpstr>
      <vt:lpstr>Slide 8</vt:lpstr>
      <vt:lpstr>Slide 9</vt:lpstr>
      <vt:lpstr>Slide 10</vt:lpstr>
      <vt:lpstr>Izradile: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Savanska klima</dc:title>
  <dc:creator>Pačo Fačo</dc:creator>
  <cp:lastModifiedBy> </cp:lastModifiedBy>
  <cp:revision>23</cp:revision>
  <dcterms:created xsi:type="dcterms:W3CDTF">2017-04-28T14:01:36Z</dcterms:created>
  <dcterms:modified xsi:type="dcterms:W3CDTF">2017-05-09T18:33:56Z</dcterms:modified>
</cp:coreProperties>
</file>