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9933"/>
    <a:srgbClr val="99FF6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D13F9-4CBD-4F55-B4FF-85B7E8BD1A29}" type="datetimeFigureOut">
              <a:rPr lang="hr-HR" smtClean="0"/>
              <a:t>9.10.2017.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64671-D09C-4989-85AD-7F2328C48D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0210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REPUBLIKA HRVATSKA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64671-D09C-4989-85AD-7F2328C48DF9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8205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GOLA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64671-D09C-4989-85AD-7F2328C48DF9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0248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Dorotea Francisković</a:t>
            </a:r>
          </a:p>
          <a:p>
            <a:r>
              <a:rPr lang="hr-HR" dirty="0" smtClean="0"/>
              <a:t>Emanuella</a:t>
            </a:r>
            <a:r>
              <a:rPr lang="hr-HR" baseline="0" dirty="0" smtClean="0"/>
              <a:t> Grašo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64671-D09C-4989-85AD-7F2328C48DF9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8454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7709" y="-152400"/>
            <a:ext cx="7772400" cy="1466850"/>
          </a:xfrm>
        </p:spPr>
        <p:txBody>
          <a:bodyPr>
            <a:normAutofit/>
          </a:bodyPr>
          <a:lstStyle/>
          <a:p>
            <a:pPr algn="l"/>
            <a:r>
              <a:rPr lang="hr-HR" sz="6600" b="1" u="sng" dirty="0" smtClean="0">
                <a:solidFill>
                  <a:schemeClr val="bg1">
                    <a:lumMod val="50000"/>
                  </a:schemeClr>
                </a:solidFill>
              </a:rPr>
              <a:t>DRŽAVNI </a:t>
            </a:r>
            <a:endParaRPr lang="hr-HR" sz="6600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011" y="1169216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hr-HR" sz="6600" b="1" u="sng" dirty="0" smtClean="0">
                <a:solidFill>
                  <a:schemeClr val="bg1">
                    <a:lumMod val="65000"/>
                  </a:schemeClr>
                </a:solidFill>
              </a:rPr>
              <a:t>GRANIČNI</a:t>
            </a:r>
            <a:endParaRPr lang="hr-HR" sz="6600" b="1" u="sng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143" y="2514600"/>
            <a:ext cx="353173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6600" b="1" u="sng" dirty="0">
                <a:solidFill>
                  <a:schemeClr val="bg1">
                    <a:lumMod val="75000"/>
                  </a:schemeClr>
                </a:solidFill>
              </a:rPr>
              <a:t>PRIJELAZI</a:t>
            </a:r>
            <a:endParaRPr lang="hr-HR" sz="6600" b="1" u="sng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6914" y="3865418"/>
            <a:ext cx="779675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6600" b="1" u="sng" dirty="0" smtClean="0">
                <a:solidFill>
                  <a:schemeClr val="bg1">
                    <a:lumMod val="85000"/>
                  </a:schemeClr>
                </a:solidFill>
              </a:rPr>
              <a:t>REPUBLIKE HRVATSKE</a:t>
            </a:r>
            <a:endParaRPr lang="hr-HR" sz="6600" b="1" u="sng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9512">
            <a:off x="5833747" y="668371"/>
            <a:ext cx="2814561" cy="275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7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ZEMLJE UZ HRVATSKU GRANICU</a:t>
            </a:r>
            <a:endParaRPr lang="hr-HR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Zemlje sa kojima Hrvatska graniči smo podjelili u dvije skupine, a to su morske i kopnene granice.</a:t>
            </a:r>
          </a:p>
          <a:p>
            <a:r>
              <a:rPr lang="hr-HR" dirty="0" smtClean="0">
                <a:solidFill>
                  <a:schemeClr val="accent3">
                    <a:lumMod val="75000"/>
                  </a:schemeClr>
                </a:solidFill>
              </a:rPr>
              <a:t>Države koje graniče sa Hrvatskom na kopnu su: Srbija, Bosna i Hercegovina, Slovenija, Mađarska i Crna Gora.</a:t>
            </a: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Jedina država koja graniči sa Hrvatskom na  moru je Italija.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9991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8534400" cy="68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4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GRANIČNI PRIJELAZI U RH</a:t>
            </a:r>
            <a:endParaRPr lang="hr-HR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hr-HR" sz="3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Iz Hrvatske prema prema Srbiji: Bajakovo, Ilok, Bogojevo...</a:t>
            </a:r>
          </a:p>
          <a:p>
            <a:r>
              <a:rPr lang="hr-HR" sz="3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Iz Hrvatske prema BiH: Orašje, Brčko, Dubica...</a:t>
            </a:r>
          </a:p>
          <a:p>
            <a:r>
              <a:rPr lang="hr-HR" sz="3000" dirty="0" smtClean="0">
                <a:solidFill>
                  <a:schemeClr val="accent6"/>
                </a:solidFill>
              </a:rPr>
              <a:t>Iz Hrvatske prema Sloveniji: Rupa, Prezid, Lupinjak...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sz="31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Iz Hrvatske prema Mađarskoj: Gola, </a:t>
            </a:r>
            <a:r>
              <a:rPr lang="hr-HR" sz="31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Terezino polje...</a:t>
            </a:r>
          </a:p>
          <a:p>
            <a:r>
              <a:rPr lang="hr-HR" sz="3100" dirty="0" smtClean="0">
                <a:solidFill>
                  <a:schemeClr val="bg2">
                    <a:lumMod val="50000"/>
                  </a:schemeClr>
                </a:solidFill>
              </a:rPr>
              <a:t>Iz Hrvatske prema Crnoj Gori: Krasovići, Ivanica...</a:t>
            </a:r>
          </a:p>
          <a:p>
            <a:pPr marL="0" indent="0">
              <a:buNone/>
            </a:pPr>
            <a:endParaRPr lang="hr-HR" sz="3100" dirty="0" smtClean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1779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9971">
            <a:off x="533399" y="612601"/>
            <a:ext cx="3330182" cy="2055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 rot="21253325">
            <a:off x="792953" y="2952372"/>
            <a:ext cx="1295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>
                <a:latin typeface="Georgia" pitchFamily="18" charset="0"/>
              </a:rPr>
              <a:t>RUPA</a:t>
            </a:r>
            <a:endParaRPr lang="hr-HR" sz="2800" b="1" dirty="0">
              <a:latin typeface="Georgi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7331">
            <a:off x="4904106" y="436822"/>
            <a:ext cx="3382644" cy="2190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 rot="21236413">
            <a:off x="5011517" y="2870196"/>
            <a:ext cx="1588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>
                <a:latin typeface="Georgia" pitchFamily="18" charset="0"/>
              </a:rPr>
              <a:t>BRČKO</a:t>
            </a:r>
            <a:endParaRPr lang="hr-HR" sz="2800" b="1" dirty="0">
              <a:latin typeface="Georgi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4044">
            <a:off x="343930" y="3513985"/>
            <a:ext cx="4221480" cy="2270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 rot="21272403">
            <a:off x="963556" y="5943322"/>
            <a:ext cx="2372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>
                <a:latin typeface="Georgia" pitchFamily="18" charset="0"/>
              </a:rPr>
              <a:t>BAJAKOVO</a:t>
            </a:r>
            <a:endParaRPr lang="hr-HR" sz="2800" b="1" dirty="0">
              <a:latin typeface="Georgia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378">
            <a:off x="5192403" y="3390427"/>
            <a:ext cx="3230512" cy="2072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 rot="21164890">
            <a:off x="5454273" y="5684358"/>
            <a:ext cx="1289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>
                <a:latin typeface="Georgia" pitchFamily="18" charset="0"/>
              </a:rPr>
              <a:t>GOLA</a:t>
            </a:r>
            <a:endParaRPr lang="hr-HR" sz="28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95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9144000" cy="1295400"/>
          </a:xfrm>
        </p:spPr>
        <p:txBody>
          <a:bodyPr>
            <a:noAutofit/>
          </a:bodyPr>
          <a:lstStyle/>
          <a:p>
            <a:pPr algn="l"/>
            <a:r>
              <a:rPr lang="hr-HR" sz="4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NEŠTO </a:t>
            </a:r>
            <a:r>
              <a:rPr lang="hr-HR" sz="4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 O GRANIČNIM PRIJELAZIMA</a:t>
            </a:r>
            <a:r>
              <a:rPr lang="hr-HR" sz="4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...</a:t>
            </a:r>
            <a:endParaRPr lang="hr-HR" sz="40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hr-HR" sz="3900" dirty="0" smtClean="0">
                <a:solidFill>
                  <a:srgbClr val="FF66CC"/>
                </a:solidFill>
              </a:rPr>
              <a:t>Rupa- nalazi se u Primorsko- Goranskoj županiji, u blizini grada Rijeke.</a:t>
            </a:r>
          </a:p>
          <a:p>
            <a:r>
              <a:rPr lang="hr-HR" sz="3900" dirty="0" smtClean="0">
                <a:solidFill>
                  <a:srgbClr val="3399FF"/>
                </a:solidFill>
              </a:rPr>
              <a:t>Brčko- pripada Vukovarsko- srijemskoj županiji, grad Županja je najbliži graničnom prijelazu.</a:t>
            </a:r>
          </a:p>
          <a:p>
            <a:r>
              <a:rPr lang="hr-HR" sz="3900" dirty="0" smtClean="0">
                <a:solidFill>
                  <a:schemeClr val="accent3">
                    <a:lumMod val="75000"/>
                  </a:schemeClr>
                </a:solidFill>
              </a:rPr>
              <a:t>Kamesnko- otvoreno 25. veljače. 2006., nalazi se u blizini grada Splita.</a:t>
            </a:r>
          </a:p>
          <a:p>
            <a:r>
              <a:rPr lang="hr-HR" sz="3900" dirty="0" smtClean="0">
                <a:solidFill>
                  <a:srgbClr val="FF9933"/>
                </a:solidFill>
              </a:rPr>
              <a:t>Terezino polje- sastav općine Lukač, Virovitičko- podravska županija.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3423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IZVORI..</a:t>
            </a:r>
            <a:endParaRPr lang="hr-H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u="sng" dirty="0" smtClean="0">
                <a:solidFill>
                  <a:schemeClr val="accent3">
                    <a:lumMod val="75000"/>
                  </a:schemeClr>
                </a:solidFill>
              </a:rPr>
              <a:t>Internetske stanice: </a:t>
            </a:r>
            <a:r>
              <a:rPr lang="hr-HR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wikipedija i enciklopedia</a:t>
            </a:r>
          </a:p>
          <a:p>
            <a:endParaRPr lang="hr-HR" dirty="0"/>
          </a:p>
          <a:p>
            <a:r>
              <a:rPr lang="hr-HR" u="sng" dirty="0" smtClean="0">
                <a:solidFill>
                  <a:schemeClr val="accent5">
                    <a:lumMod val="75000"/>
                  </a:schemeClr>
                </a:solidFill>
              </a:rPr>
              <a:t>IZRADILE: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3831">
            <a:off x="4200814" y="1698483"/>
            <a:ext cx="4811788" cy="3337087"/>
          </a:xfrm>
        </p:spPr>
      </p:pic>
      <p:sp>
        <p:nvSpPr>
          <p:cNvPr id="5" name="Rectangle 4"/>
          <p:cNvSpPr/>
          <p:nvPr/>
        </p:nvSpPr>
        <p:spPr>
          <a:xfrm>
            <a:off x="609600" y="405938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8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Dorotea Francisković</a:t>
            </a:r>
          </a:p>
          <a:p>
            <a:r>
              <a:rPr lang="hr-HR" sz="2800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Emanuella </a:t>
            </a:r>
            <a:r>
              <a:rPr lang="hr-HR" sz="28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Grašo</a:t>
            </a:r>
          </a:p>
          <a:p>
            <a:r>
              <a:rPr lang="hr-H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8.a</a:t>
            </a:r>
            <a:endParaRPr lang="hr-HR" sz="2800" dirty="0">
              <a:solidFill>
                <a:schemeClr val="tx2">
                  <a:lumMod val="60000"/>
                  <a:lumOff val="4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77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206</Words>
  <Application>Microsoft Office PowerPoint</Application>
  <PresentationFormat>On-screen Show (4:3)</PresentationFormat>
  <Paragraphs>39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DRŽAVNI </vt:lpstr>
      <vt:lpstr>ZEMLJE UZ HRVATSKU GRANICU</vt:lpstr>
      <vt:lpstr>PowerPoint Presentation</vt:lpstr>
      <vt:lpstr>GRANIČNI PRIJELAZI U RH</vt:lpstr>
      <vt:lpstr>PowerPoint Presentation</vt:lpstr>
      <vt:lpstr>NEŠTO I O GRANIČNIM PRIJELAZIMA...</vt:lpstr>
      <vt:lpstr>IZVORI..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DRŽAVNI GRANIČNI PRIJELAZI</dc:title>
  <dc:creator>kristina</dc:creator>
  <cp:lastModifiedBy>pavilion dv6</cp:lastModifiedBy>
  <cp:revision>14</cp:revision>
  <dcterms:created xsi:type="dcterms:W3CDTF">2006-08-16T00:00:00Z</dcterms:created>
  <dcterms:modified xsi:type="dcterms:W3CDTF">2017-10-09T19:38:37Z</dcterms:modified>
</cp:coreProperties>
</file>